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28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A912-26D5-452B-8B26-6B7EB21B3E57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4EB-F549-4D96-BADA-C8F230704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86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A912-26D5-452B-8B26-6B7EB21B3E57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4EB-F549-4D96-BADA-C8F230704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101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A912-26D5-452B-8B26-6B7EB21B3E57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4EB-F549-4D96-BADA-C8F230704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60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A912-26D5-452B-8B26-6B7EB21B3E57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4EB-F549-4D96-BADA-C8F230704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41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A912-26D5-452B-8B26-6B7EB21B3E57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4EB-F549-4D96-BADA-C8F230704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78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A912-26D5-452B-8B26-6B7EB21B3E57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4EB-F549-4D96-BADA-C8F230704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86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A912-26D5-452B-8B26-6B7EB21B3E57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4EB-F549-4D96-BADA-C8F230704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35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A912-26D5-452B-8B26-6B7EB21B3E57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4EB-F549-4D96-BADA-C8F230704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921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A912-26D5-452B-8B26-6B7EB21B3E57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4EB-F549-4D96-BADA-C8F230704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67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A912-26D5-452B-8B26-6B7EB21B3E57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4EB-F549-4D96-BADA-C8F230704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8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A912-26D5-452B-8B26-6B7EB21B3E57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64EB-F549-4D96-BADA-C8F230704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161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0A912-26D5-452B-8B26-6B7EB21B3E57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564EB-F549-4D96-BADA-C8F230704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2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7637" y="21746"/>
            <a:ext cx="4953000" cy="1066800"/>
          </a:xfrm>
        </p:spPr>
        <p:txBody>
          <a:bodyPr>
            <a:normAutofit fontScale="90000"/>
          </a:bodyPr>
          <a:lstStyle/>
          <a:p>
            <a:r>
              <a:rPr lang="en-US" sz="4900" b="1" dirty="0" err="1" smtClean="0">
                <a:latin typeface="Arial" pitchFamily="34" charset="0"/>
                <a:cs typeface="Arial" pitchFamily="34" charset="0"/>
              </a:rPr>
              <a:t>Hacer</a:t>
            </a:r>
            <a:r>
              <a:rPr lang="en-US" sz="4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4900" b="1" dirty="0" err="1" smtClean="0">
                <a:latin typeface="Arial" pitchFamily="34" charset="0"/>
                <a:cs typeface="Arial" pitchFamily="34" charset="0"/>
              </a:rPr>
              <a:t>tu</a:t>
            </a:r>
            <a:r>
              <a:rPr lang="en-US" sz="4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4900" b="1" dirty="0" err="1" smtClean="0">
                <a:latin typeface="Arial" pitchFamily="34" charset="0"/>
                <a:cs typeface="Arial" pitchFamily="34" charset="0"/>
              </a:rPr>
              <a:t>día</a:t>
            </a:r>
            <a:r>
              <a:rPr lang="en-US" sz="49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4900" b="1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Script MT Bold" pitchFamily="66" charset="0"/>
                <a:cs typeface="Arial" pitchFamily="34" charset="0"/>
              </a:rPr>
              <a:t>en </a:t>
            </a:r>
            <a:r>
              <a:rPr lang="en-US" sz="3600" dirty="0" err="1" smtClean="0">
                <a:latin typeface="Script MT Bold" pitchFamily="66" charset="0"/>
                <a:cs typeface="Arial" pitchFamily="34" charset="0"/>
              </a:rPr>
              <a:t>español</a:t>
            </a:r>
            <a:endParaRPr lang="en-US" sz="3600" dirty="0">
              <a:latin typeface="Script MT Bold" pitchFamily="66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1785" y="2640668"/>
            <a:ext cx="2213433" cy="5334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aso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dos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663" y="3163888"/>
            <a:ext cx="387667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95" y="3498480"/>
            <a:ext cx="1983842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330611" y="1802526"/>
            <a:ext cx="2347858" cy="53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aso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uno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375069" y="3408864"/>
            <a:ext cx="2231027" cy="53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paso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tres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311035" y="4241147"/>
            <a:ext cx="2783249" cy="53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paso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cuatro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3" name="Picture 9" descr="C:\Documents and Settings\Owner\Local Settings\Temporary Internet Files\Content.IE5\LRF0UNGH\MC90038383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865" y="1534878"/>
            <a:ext cx="658368" cy="93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Documents and Settings\Owner\Local Settings\Temporary Internet Files\Content.IE5\JW9C3DFF\MC90044573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295" y="2307094"/>
            <a:ext cx="346558" cy="85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Documents and Settings\Owner\Local Settings\Temporary Internet Files\Content.IE5\N03B921I\MC900432599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425" y="3408864"/>
            <a:ext cx="810870" cy="81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Documents and Settings\Owner\Local Settings\Temporary Internet Files\Content.IE5\N03B921I\MC90023260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825" y="2392421"/>
            <a:ext cx="512219" cy="77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Documents and Settings\Owner\Local Settings\Temporary Internet Files\Content.IE5\N03B921I\MC90008896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033" y="4422281"/>
            <a:ext cx="713689" cy="89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C:\Documents and Settings\Owner\Local Settings\Temporary Internet Files\Content.IE5\JW9C3DFF\MC900089044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05" y="4241147"/>
            <a:ext cx="661495" cy="58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C:\Documents and Settings\Owner\Local Settings\Temporary Internet Files\Content.IE5\N03B921I\MC900383644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84039"/>
            <a:ext cx="598592" cy="90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Subtitle 2"/>
          <p:cNvSpPr txBox="1">
            <a:spLocks/>
          </p:cNvSpPr>
          <p:nvPr/>
        </p:nvSpPr>
        <p:spPr>
          <a:xfrm>
            <a:off x="5234578" y="1520802"/>
            <a:ext cx="3407750" cy="627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ganar</a:t>
            </a:r>
            <a:r>
              <a:rPr lang="en-US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puntos</a:t>
            </a:r>
            <a:endParaRPr lang="en-US" sz="3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tx1"/>
              </a:solidFill>
              <a:latin typeface="Elephant" pitchFamily="18" charset="0"/>
            </a:endParaRPr>
          </a:p>
        </p:txBody>
      </p:sp>
      <p:sp>
        <p:nvSpPr>
          <p:cNvPr id="34" name="Subtitle 2"/>
          <p:cNvSpPr txBox="1">
            <a:spLocks/>
          </p:cNvSpPr>
          <p:nvPr/>
        </p:nvSpPr>
        <p:spPr>
          <a:xfrm>
            <a:off x="5431450" y="2110525"/>
            <a:ext cx="3026750" cy="1846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 smtClean="0">
              <a:solidFill>
                <a:schemeClr val="tx1"/>
              </a:solidFill>
              <a:latin typeface="Elephant" pitchFamily="18" charset="0"/>
            </a:endParaRPr>
          </a:p>
          <a:p>
            <a:endParaRPr lang="en-US" dirty="0">
              <a:solidFill>
                <a:schemeClr val="tx1"/>
              </a:solidFill>
              <a:latin typeface="Elephant" pitchFamily="18" charset="0"/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5736250" y="2160075"/>
            <a:ext cx="3407750" cy="2076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Kindergarten	10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puntos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Grade 1 	</a:t>
            </a:r>
            <a:r>
              <a:rPr lang="en-US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puntos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Grade 2	</a:t>
            </a:r>
            <a:r>
              <a:rPr lang="en-US" sz="16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16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45</a:t>
            </a:r>
            <a:r>
              <a:rPr lang="en-US" sz="16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puntos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Grade 3		45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puntos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Grade 4		45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puntos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Grade 5		45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puntos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Grade 6		45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puntos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tx1"/>
              </a:solidFill>
              <a:latin typeface="Elephant" pitchFamily="18" charset="0"/>
            </a:endParaRPr>
          </a:p>
        </p:txBody>
      </p:sp>
      <p:sp>
        <p:nvSpPr>
          <p:cNvPr id="36" name="Subtitle 2"/>
          <p:cNvSpPr txBox="1">
            <a:spLocks/>
          </p:cNvSpPr>
          <p:nvPr/>
        </p:nvSpPr>
        <p:spPr>
          <a:xfrm>
            <a:off x="-345738" y="978589"/>
            <a:ext cx="4733219" cy="64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escoger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 to choose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Subtitle 2"/>
          <p:cNvSpPr txBox="1">
            <a:spLocks/>
          </p:cNvSpPr>
          <p:nvPr/>
        </p:nvSpPr>
        <p:spPr>
          <a:xfrm>
            <a:off x="452319" y="5867400"/>
            <a:ext cx="5283931" cy="752208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n-US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anar</a:t>
            </a:r>
            <a:r>
              <a:rPr lang="en-US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to earn</a:t>
            </a:r>
          </a:p>
          <a:p>
            <a:pPr algn="l"/>
            <a:r>
              <a:rPr lang="en-US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¿</a:t>
            </a:r>
            <a:r>
              <a:rPr lang="en-US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Cuántos</a:t>
            </a:r>
            <a:r>
              <a:rPr lang="en-US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puntos</a:t>
            </a:r>
            <a:r>
              <a:rPr lang="en-US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ganaste</a:t>
            </a:r>
            <a:r>
              <a:rPr lang="en-US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tú</a:t>
            </a:r>
            <a:r>
              <a:rPr lang="en-US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 = How many points did you earn?</a:t>
            </a:r>
          </a:p>
          <a:p>
            <a:pPr algn="l"/>
            <a:r>
              <a:rPr lang="en-US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Yo</a:t>
            </a:r>
            <a:r>
              <a:rPr lang="en-US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gané</a:t>
            </a:r>
            <a:r>
              <a:rPr lang="en-US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#</a:t>
            </a:r>
            <a:r>
              <a:rPr lang="en-US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puntos</a:t>
            </a:r>
            <a:r>
              <a:rPr lang="en-US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>
              <a:solidFill>
                <a:schemeClr val="tx1"/>
              </a:solidFill>
              <a:latin typeface="Elephant" pitchFamily="18" charset="0"/>
            </a:endParaRPr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5338194" y="4241147"/>
            <a:ext cx="3719056" cy="154092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frecer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to offer</a:t>
            </a: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ofrecer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puntos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offer points</a:t>
            </a: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Yo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ofrezco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#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puntos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/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ener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to have</a:t>
            </a: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Tengo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un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asunto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de… = I have a concern…</a:t>
            </a:r>
          </a:p>
          <a:p>
            <a:pPr algn="l"/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ajustar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los </a:t>
            </a:r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puntos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adjust the points</a:t>
            </a:r>
          </a:p>
          <a:p>
            <a:pPr algn="l"/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tx1"/>
              </a:solidFill>
              <a:latin typeface="Elephant" pitchFamily="18" charset="0"/>
            </a:endParaRPr>
          </a:p>
        </p:txBody>
      </p:sp>
      <p:pic>
        <p:nvPicPr>
          <p:cNvPr id="1049" name="Picture 25" descr="C:\Documents and Settings\Owner\Local Settings\Temporary Internet Files\Content.IE5\N03B921I\MC90039140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839" y="189171"/>
            <a:ext cx="818997" cy="1113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Documents and Settings\Owner\Local Settings\Temporary Internet Files\Content.IE5\JW9C3DFF\MC900434823[1]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6828" y="1445456"/>
            <a:ext cx="702744" cy="70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03505" y="2640668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29" name="TextBox 28"/>
          <p:cNvSpPr txBox="1"/>
          <p:nvPr/>
        </p:nvSpPr>
        <p:spPr>
          <a:xfrm>
            <a:off x="3243071" y="1802784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3171789" y="3470842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3628989" y="4615166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4364137" y="4615166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endParaRPr lang="en-US" sz="2800" dirty="0"/>
          </a:p>
        </p:txBody>
      </p:sp>
      <p:pic>
        <p:nvPicPr>
          <p:cNvPr id="39" name="Picture 16" descr="C:\Documents and Settings\Owner\Local Settings\Temporary Internet Files\Content.IE5\JW9C3DFF\MC900364148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648" y="1534878"/>
            <a:ext cx="406479" cy="82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6" descr="C:\Documents and Settings\Owner\Local Settings\Temporary Internet Files\Content.IE5\JW9C3DFF\MC900364148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265" y="3287813"/>
            <a:ext cx="406479" cy="82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869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955654"/>
              </p:ext>
            </p:extLst>
          </p:nvPr>
        </p:nvGraphicFramePr>
        <p:xfrm>
          <a:off x="386255" y="1431584"/>
          <a:ext cx="8229599" cy="137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15984"/>
                <a:gridCol w="1571205"/>
                <a:gridCol w="1571205"/>
                <a:gridCol w="1571205"/>
              </a:tblGrid>
              <a:tr h="263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December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March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June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</a:tr>
              <a:tr h="263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SPANISH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A, B, C, D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</a:tr>
              <a:tr h="263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Demonstrates understanding of vocabulary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1, 2, 3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</a:tr>
              <a:tr h="263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Demonstrates communication skills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1, 2, 3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</a:tr>
              <a:tr h="263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Engages in learning (effort)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O, G, S, NI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866006"/>
              </p:ext>
            </p:extLst>
          </p:nvPr>
        </p:nvGraphicFramePr>
        <p:xfrm>
          <a:off x="386255" y="3987463"/>
          <a:ext cx="8229599" cy="137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15984"/>
                <a:gridCol w="1571205"/>
                <a:gridCol w="1571205"/>
                <a:gridCol w="1571205"/>
              </a:tblGrid>
              <a:tr h="263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December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March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June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</a:tr>
              <a:tr h="263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SPANISH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 Grade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</a:tr>
              <a:tr h="263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Demonstrates understanding of vocabulary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1, 2, 3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</a:tr>
              <a:tr h="263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Demonstrates communication skills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1, 2, 3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</a:tr>
              <a:tr h="2636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Engages in learning (effort)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G, S, NI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5925" marR="65925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04800" y="533400"/>
            <a:ext cx="839251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/>
                <a:cs typeface="Times New Roman" pitchFamily="18" charset="0"/>
              </a:rPr>
              <a:t>Grades 5 &amp; 6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18090" y="2971800"/>
            <a:ext cx="877351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/>
                <a:cs typeface="Times New Roman" pitchFamily="18" charset="0"/>
              </a:rPr>
              <a:t>Earlier Grades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051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158</Words>
  <Application>Microsoft Office PowerPoint</Application>
  <PresentationFormat>On-screen Show (4:3)</PresentationFormat>
  <Paragraphs>75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Hacer tu día en español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Hacer to día</dc:title>
  <dc:creator>Karen Murano</dc:creator>
  <cp:lastModifiedBy>Karen Muranok</cp:lastModifiedBy>
  <cp:revision>16</cp:revision>
  <cp:lastPrinted>2012-12-09T05:10:51Z</cp:lastPrinted>
  <dcterms:created xsi:type="dcterms:W3CDTF">2012-12-09T04:22:29Z</dcterms:created>
  <dcterms:modified xsi:type="dcterms:W3CDTF">2013-09-04T15:16:51Z</dcterms:modified>
</cp:coreProperties>
</file>